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74" r:id="rId4"/>
    <p:sldId id="275" r:id="rId5"/>
    <p:sldId id="276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rokin\Desktop\ио\фото\для презентации центра\DSCN1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2422235" cy="1816676"/>
          </a:xfrm>
          <a:prstGeom prst="rect">
            <a:avLst/>
          </a:prstGeom>
          <a:noFill/>
        </p:spPr>
      </p:pic>
      <p:pic>
        <p:nvPicPr>
          <p:cNvPr id="3075" name="Picture 3" descr="C:\Users\sorokin\Desktop\ио\фото\для презентации центра\DSCN1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08720"/>
            <a:ext cx="3888432" cy="2467774"/>
          </a:xfrm>
          <a:prstGeom prst="rect">
            <a:avLst/>
          </a:prstGeom>
          <a:noFill/>
        </p:spPr>
      </p:pic>
      <p:pic>
        <p:nvPicPr>
          <p:cNvPr id="3076" name="Picture 4" descr="C:\Users\sorokin\Desktop\ио\фото\для презентации центра\DSCN1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3947931" cy="2636912"/>
          </a:xfrm>
          <a:prstGeom prst="rect">
            <a:avLst/>
          </a:prstGeom>
          <a:noFill/>
        </p:spPr>
      </p:pic>
      <p:pic>
        <p:nvPicPr>
          <p:cNvPr id="3077" name="Picture 5" descr="C:\Users\sorokin\Desktop\ио\фото\для презентации центра\DSCN1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3528392" cy="2448272"/>
          </a:xfrm>
          <a:prstGeom prst="rect">
            <a:avLst/>
          </a:prstGeom>
          <a:noFill/>
        </p:spPr>
      </p:pic>
      <p:pic>
        <p:nvPicPr>
          <p:cNvPr id="3078" name="Picture 6" descr="C:\Users\sorokin\Desktop\ио\фото\для презентации центра\DSCN12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908720"/>
            <a:ext cx="3528392" cy="2556284"/>
          </a:xfrm>
          <a:prstGeom prst="rect">
            <a:avLst/>
          </a:prstGeom>
          <a:noFill/>
        </p:spPr>
      </p:pic>
      <p:pic>
        <p:nvPicPr>
          <p:cNvPr id="3079" name="Picture 7" descr="C:\Users\sorokin\Desktop\ио\фото\для презентации центра\IMG_20190620_111005_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708920"/>
            <a:ext cx="3496388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Пункт искусственного осеменения.</a:t>
            </a:r>
            <a:br>
              <a:rPr lang="ru-RU" sz="2400" dirty="0" smtClean="0"/>
            </a:br>
            <a:r>
              <a:rPr lang="ru-RU" sz="2400" dirty="0" smtClean="0"/>
              <a:t>Оценка качества семени быков производителей.</a:t>
            </a:r>
            <a:endParaRPr lang="ru-RU" sz="2400" dirty="0"/>
          </a:p>
        </p:txBody>
      </p:sp>
      <p:pic>
        <p:nvPicPr>
          <p:cNvPr id="4098" name="Picture 2" descr="C:\Users\sorokin\Desktop\ио\фото\для презентации центра\IMG_20190620_091925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861048"/>
            <a:ext cx="3167767" cy="2141909"/>
          </a:xfrm>
          <a:prstGeom prst="rect">
            <a:avLst/>
          </a:prstGeom>
          <a:noFill/>
        </p:spPr>
      </p:pic>
      <p:pic>
        <p:nvPicPr>
          <p:cNvPr id="4099" name="Picture 3" descr="F: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4055626" cy="4180443"/>
          </a:xfrm>
          <a:prstGeom prst="rect">
            <a:avLst/>
          </a:prstGeom>
          <a:noFill/>
        </p:spPr>
      </p:pic>
      <p:pic>
        <p:nvPicPr>
          <p:cNvPr id="5" name="Picture 4" descr="PA250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4824"/>
            <a:ext cx="3168352" cy="20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Пункт искусственного осеменения.</a:t>
            </a:r>
            <a:br>
              <a:rPr lang="ru-RU" sz="2400" dirty="0" smtClean="0"/>
            </a:br>
            <a:r>
              <a:rPr lang="ru-RU" sz="2400" dirty="0" smtClean="0"/>
              <a:t>Необходимый инструментарий для оказания услуги.</a:t>
            </a:r>
            <a:endParaRPr lang="ru-RU" sz="2400" dirty="0"/>
          </a:p>
        </p:txBody>
      </p:sp>
      <p:pic>
        <p:nvPicPr>
          <p:cNvPr id="1026" name="Picture 2" descr="C:\Users\sorokin\Desktop\ио\фото\для презентации центра\DSCN1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9"/>
            <a:ext cx="3312368" cy="2232248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2060848"/>
            <a:ext cx="3744416" cy="2232248"/>
          </a:xfrm>
          <a:prstGeom prst="rect">
            <a:avLst/>
          </a:prstGeom>
        </p:spPr>
      </p:pic>
      <p:pic>
        <p:nvPicPr>
          <p:cNvPr id="6" name="Picture 4" descr="C:\Users\sorokin\Desktop\ио\фото\для презентации центра\DSCN1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93096"/>
            <a:ext cx="3947931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Работа с населением по популяризации ИО КРС</a:t>
            </a:r>
            <a:endParaRPr lang="ru-RU" sz="2400" dirty="0"/>
          </a:p>
        </p:txBody>
      </p:sp>
      <p:pic>
        <p:nvPicPr>
          <p:cNvPr id="3074" name="Picture 2" descr="C:\Users\sorokin\Desktop\ио\презентация\про ОГБУ\фото телят от И.О\IMG_2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40760" cy="4389437"/>
          </a:xfrm>
          <a:prstGeom prst="rect">
            <a:avLst/>
          </a:prstGeom>
          <a:noFill/>
        </p:spPr>
      </p:pic>
      <p:pic>
        <p:nvPicPr>
          <p:cNvPr id="3075" name="Picture 3" descr="C:\Users\sorokin\Desktop\ио\фото\для презентации центра\IMG_20190620_1358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653136"/>
            <a:ext cx="2905001" cy="163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УЗИ диагностика репродуктивной системы коровы</a:t>
            </a:r>
            <a:endParaRPr lang="ru-RU" sz="2400" dirty="0"/>
          </a:p>
        </p:txBody>
      </p:sp>
      <p:pic>
        <p:nvPicPr>
          <p:cNvPr id="2050" name="Picture 2" descr="C:\Users\sorokin\Desktop\ио\фото\141___02\IMG_4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5"/>
            <a:ext cx="3908367" cy="2448272"/>
          </a:xfrm>
          <a:prstGeom prst="rect">
            <a:avLst/>
          </a:prstGeom>
          <a:noFill/>
        </p:spPr>
      </p:pic>
      <p:pic>
        <p:nvPicPr>
          <p:cNvPr id="2052" name="Picture 4" descr="C:\Users\sorokin\Desktop\ио\фото\для презентации центра\IMG_4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851920" cy="209685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45025"/>
            <a:ext cx="3672408" cy="2627504"/>
          </a:xfrm>
          <a:prstGeom prst="rect">
            <a:avLst/>
          </a:prstGeom>
        </p:spPr>
      </p:pic>
      <p:pic>
        <p:nvPicPr>
          <p:cNvPr id="1026" name="Picture 2" descr="C:\Users\sorokin\Desktop\ио\для студентов\Воспроизводство\Фото УЗИ 2013-04-25\0000001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005064"/>
            <a:ext cx="4032448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rokin\Desktop\ио\фото\для презентации центра\DSCN1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60" y="692696"/>
            <a:ext cx="7655256" cy="56319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Автомобиль оснащенный транспортным резервуаром для перевозки жидкого азота</a:t>
            </a:r>
            <a:endParaRPr lang="ru-RU" sz="2000" dirty="0"/>
          </a:p>
        </p:txBody>
      </p:sp>
      <p:pic>
        <p:nvPicPr>
          <p:cNvPr id="1026" name="Picture 2" descr="C:\Users\sorokin\Desktop\ио\фото\заправка азотом\IMG_20190618_113344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2016224" cy="2664296"/>
          </a:xfrm>
          <a:prstGeom prst="rect">
            <a:avLst/>
          </a:prstGeom>
          <a:noFill/>
        </p:spPr>
      </p:pic>
      <p:pic>
        <p:nvPicPr>
          <p:cNvPr id="1027" name="Picture 3" descr="C:\Users\sorokin\Desktop\ио\фото\заправка азотом\IMG_20190618_152337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2987824" cy="168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Консультация и обучение техников осеменаторов</a:t>
            </a:r>
            <a:endParaRPr lang="ru-RU" sz="2400" dirty="0"/>
          </a:p>
        </p:txBody>
      </p:sp>
      <p:pic>
        <p:nvPicPr>
          <p:cNvPr id="1026" name="Picture 2" descr="C:\Users\sorokin\Desktop\ио\фото\фото 12.10.17\IMG_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Совместное обучение с институтом переподготовки </a:t>
            </a:r>
            <a:r>
              <a:rPr lang="ru-RU" sz="2400" dirty="0" smtClean="0"/>
              <a:t>кадров</a:t>
            </a:r>
            <a:endParaRPr lang="ru-RU" sz="2400" dirty="0"/>
          </a:p>
        </p:txBody>
      </p:sp>
      <p:pic>
        <p:nvPicPr>
          <p:cNvPr id="2050" name="Picture 2" descr="C:\Users\sorokin\Desktop\ио\фото\фото 12.10.17\IMG_0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</TotalTime>
  <Words>39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Пункт искусственного осеменения. Оценка качества семени быков производителей.</vt:lpstr>
      <vt:lpstr>Пункт искусственного осеменения. Необходимый инструментарий для оказания услуги.</vt:lpstr>
      <vt:lpstr>Работа с населением по популяризации ИО КРС</vt:lpstr>
      <vt:lpstr>УЗИ диагностика репродуктивной системы коровы</vt:lpstr>
      <vt:lpstr>Автомобиль оснащенный транспортным резервуаром для перевозки жидкого азота</vt:lpstr>
      <vt:lpstr>Консультация и обучение техников осеменаторов</vt:lpstr>
      <vt:lpstr>Совместное обучение с институтом переподготовки кадров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Томская область</dc:title>
  <dc:creator>Иван Сорокин</dc:creator>
  <cp:lastModifiedBy>sorokin</cp:lastModifiedBy>
  <cp:revision>54</cp:revision>
  <dcterms:created xsi:type="dcterms:W3CDTF">2019-06-19T07:41:01Z</dcterms:created>
  <dcterms:modified xsi:type="dcterms:W3CDTF">2022-10-04T04:58:59Z</dcterms:modified>
</cp:coreProperties>
</file>